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>
        <p:scale>
          <a:sx n="86" d="100"/>
          <a:sy n="86" d="100"/>
        </p:scale>
        <p:origin x="51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213943-27F3-4688-9AD5-00AE45A9B3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93271E0-0B9B-4F90-A4D5-4598BF0200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8E8F09-4FF4-4751-BDC2-B8D2933C8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EE6D99-DDE6-48D4-BA41-90607C2B9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017826-D7C8-4957-8861-D7ED444D6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641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DDCD00-1977-481C-8713-4053BDD98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8B3C0E3-C8E2-4943-9204-09E260B3B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DDDBB8-F04F-4F07-B35C-5F4AF8CB2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91D83E-9F2F-486F-9782-D08E44CFC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EE7922-A6CD-49D4-A373-D99B6564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9083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E3D5E15-7389-4D94-B061-21AE2D5855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B0FEF-072B-42FA-A887-90F426F710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B98161-1297-4067-AB2B-81B967BF0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5B97D7-561B-446C-B92A-160651004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5DAB1C-164C-4A2E-8DCF-21092D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1677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FF8FCE-418A-498A-8FDC-2DF81DF36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29FFF0-BBCF-4AA5-B5D5-316C61853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A85719-BB3F-4F3F-847D-576E2D03C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747DED-E0B6-4880-A77D-483D6BB66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C496A3B-A548-449D-AE27-36C6D379A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1499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DD39F3-355E-42A9-876D-0E39E715E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AE1FCD-BB63-4D4C-B483-C602FEC0B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206A520-A530-402C-B404-F4463CA36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DE93DE-C790-408B-96A1-3ACAF221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3D6208-D7A9-45CC-A43C-1FF802557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554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675D44-8E9B-4A85-829F-1390F1D9E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F1EBB4-4B65-48F1-B390-A362A1BBD2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D610099-A47A-4458-9272-04D4374CE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DC7C829-042F-4C72-8E12-4D1274767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B121D93-0C4A-4E99-A274-563D3FDA2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01A0EE8-278F-44A4-AEAD-C8D1A403A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4129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8A5B0E-6C6E-4EB1-B50C-F1E90DEAD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AFFBFB3-3372-4B2E-A8C5-860E16BAD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C260995-51D5-40F8-BC67-93ABFDDC92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2C71D6B-9E64-43C1-92ED-37F62B8D29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E1ECF85-FFEA-41EB-886D-F7E85E5635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92BC5C4-2074-45D9-AA5E-E19BE48FD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DF886B1-EDB5-4A92-8168-F37AEE911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1E8E91D-0B07-4744-9996-A6473D389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8989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D0CF1B-F75B-4349-99D4-28F17BC08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8AA2FE5-4F24-463F-BA02-159162076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7CD430F-DE78-41C0-96D7-703E2F8C5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4F913C0-A65E-4E9A-B4BE-DA8B854C0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5649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F3CB659-066A-4453-87F6-5E2FAD710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5C8FB4D-5BAA-4C9A-90C0-B9687A6DB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06B1624-9F14-4A2A-8A1B-5C95BE6DB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696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00C1D7-82C4-4B29-8DDB-63464BF19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8C9D2E-A55E-4A97-BC6D-7B9AF5B9C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5459200-7496-489E-8C46-9E5F088E6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8AEECC5-7E06-42AB-ADB2-DEBF0E396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2B9DF7F-7DBF-4A52-9DA6-2A7D7AC85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9FC0921-7E71-466D-8FE4-9D53E3423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5359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F9751F-BE02-497E-B659-90C5746FF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EAB58E4-B2D2-4147-AE83-7373E74D16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F0D0DA3-CF9B-41AC-A8E4-22AE58B66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1114CBC-9D17-48DA-9114-A32BF9596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4F9CE5-19F8-4102-B543-8F38E8B7C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13AE3F7-42F5-48BB-B15A-9ABB8455F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5726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7D066C3-24D5-48F7-B573-64650B50D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FC00F7-643E-4866-B5AE-535E7CB9B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809B85E-B323-4FCD-9353-85782DE4DD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4F343-FDFF-441F-B8D4-0D4E9F48496A}" type="datetimeFigureOut">
              <a:rPr lang="fr-FR" smtClean="0"/>
              <a:t>21/02/2022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EEADE49-2425-41B9-B53B-9F36E54111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7D01067-B878-42AC-BD87-90CF6BEE0C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53E42-FB39-4731-9AAB-E26BDB82E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7575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C4A479-D2D5-4B30-BD84-D0B07F508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7413"/>
          </a:xfrm>
        </p:spPr>
        <p:txBody>
          <a:bodyPr>
            <a:normAutofit/>
          </a:bodyPr>
          <a:lstStyle/>
          <a:p>
            <a:pPr algn="ctr"/>
            <a:r>
              <a:rPr lang="fr-FR" sz="3600" dirty="0"/>
              <a:t>Cahier des charges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027182D-56AE-4511-A0AC-C7D1B266D824}"/>
              </a:ext>
            </a:extLst>
          </p:cNvPr>
          <p:cNvSpPr txBox="1"/>
          <p:nvPr/>
        </p:nvSpPr>
        <p:spPr>
          <a:xfrm>
            <a:off x="511065" y="1509549"/>
            <a:ext cx="111698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Rechercher des hébergements dans une ville au choix.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choix de la ville se fait par un formulaire de recherche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L’existence de filtre pour affiner les recherches, possédants un logo par filtre et un effet au survol.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Compatible Google Chrome et Mozilla Firefox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Version </a:t>
            </a:r>
            <a:r>
              <a:rPr lang="fr-FR" dirty="0" err="1"/>
              <a:t>Dekstop</a:t>
            </a:r>
            <a:r>
              <a:rPr lang="fr-FR" dirty="0"/>
              <a:t> : plus de 992px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Version tablette : entre 768px et 992px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Version mobile: moins de 768px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Image optimisé pour le chargement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Chargement des logos sur Font </a:t>
            </a:r>
            <a:r>
              <a:rPr lang="fr-FR" dirty="0" err="1"/>
              <a:t>Awesome</a:t>
            </a:r>
            <a:r>
              <a:rPr lang="fr-F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Police importé de Google Font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Balise sémantique utilisé : Header, Nav, Section, Article, </a:t>
            </a:r>
            <a:r>
              <a:rPr lang="fr-FR" dirty="0" err="1"/>
              <a:t>Footer</a:t>
            </a:r>
            <a:r>
              <a:rPr lang="fr-FR" dirty="0"/>
              <a:t>, etc.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Utilisation de </a:t>
            </a:r>
            <a:r>
              <a:rPr lang="fr-FR" dirty="0" err="1"/>
              <a:t>flexbox</a:t>
            </a:r>
            <a:r>
              <a:rPr lang="fr-FR" dirty="0"/>
              <a:t> pour l’agencement du site et de ses composants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Valide aux validateurs CSS et 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4894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CAC87D-D784-4AD0-B47B-3139EE341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3600" dirty="0"/>
              <a:t>Présentation visuelle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78E2107-68BA-4AC7-A511-50DF1E35A822}"/>
              </a:ext>
            </a:extLst>
          </p:cNvPr>
          <p:cNvSpPr txBox="1"/>
          <p:nvPr/>
        </p:nvSpPr>
        <p:spPr>
          <a:xfrm>
            <a:off x="579383" y="1860331"/>
            <a:ext cx="32122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 err="1"/>
              <a:t>Dekstop</a:t>
            </a:r>
            <a:r>
              <a:rPr lang="fr-FR" dirty="0"/>
              <a:t> 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Header : logo + menu =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Formulaire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Filtres : 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71BD03A-12D5-4AE1-B28A-C68992AAE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410" y="2412890"/>
            <a:ext cx="1219306" cy="50296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C065E71-44B4-4023-8964-4827E7270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237" y="2359545"/>
            <a:ext cx="2648179" cy="60965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E3C836B-FFB9-45E5-9A85-2CB5B80A5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4570" y="3067018"/>
            <a:ext cx="4419983" cy="72396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D599919-CBA8-4C62-AB8F-144EBBF303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0558" y="3860729"/>
            <a:ext cx="7563890" cy="76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408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B60A95-6AEB-4679-8650-F7745018F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5041"/>
          </a:xfrm>
        </p:spPr>
        <p:txBody>
          <a:bodyPr>
            <a:normAutofit/>
          </a:bodyPr>
          <a:lstStyle/>
          <a:p>
            <a:r>
              <a:rPr lang="fr-FR" sz="1600" dirty="0"/>
              <a:t>Présentation visuelle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7E0B766-F5FE-4D59-ADBB-C9577C2B066C}"/>
              </a:ext>
            </a:extLst>
          </p:cNvPr>
          <p:cNvSpPr txBox="1"/>
          <p:nvPr/>
        </p:nvSpPr>
        <p:spPr>
          <a:xfrm>
            <a:off x="838200" y="1154097"/>
            <a:ext cx="2166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Bloc hébergements 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BAB6018-8C83-4EA8-A9A4-7EF21B556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210" y="1614427"/>
            <a:ext cx="5504194" cy="372021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F975215-7B4B-4302-BBDF-CF247E88D1ED}"/>
              </a:ext>
            </a:extLst>
          </p:cNvPr>
          <p:cNvSpPr txBox="1"/>
          <p:nvPr/>
        </p:nvSpPr>
        <p:spPr>
          <a:xfrm>
            <a:off x="7190912" y="1154097"/>
            <a:ext cx="2108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Bloc populaires :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F77EE82-F5D2-463F-80BD-C915B97DB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237" y="1495311"/>
            <a:ext cx="2770415" cy="386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26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7E61FA-CE43-4741-8151-1D79E0C47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96008"/>
          </a:xfrm>
        </p:spPr>
        <p:txBody>
          <a:bodyPr>
            <a:normAutofit/>
          </a:bodyPr>
          <a:lstStyle/>
          <a:p>
            <a:r>
              <a:rPr lang="fr-FR" sz="1600" dirty="0"/>
              <a:t>Présentation visuelle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2E3B603-E6BF-4D90-B8EF-F50470FB54B2}"/>
              </a:ext>
            </a:extLst>
          </p:cNvPr>
          <p:cNvSpPr txBox="1"/>
          <p:nvPr/>
        </p:nvSpPr>
        <p:spPr>
          <a:xfrm>
            <a:off x="319595" y="980983"/>
            <a:ext cx="1855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Bloc activités :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05B9AA7-36D4-4E33-A8F2-1E497C4E1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38" y="1350315"/>
            <a:ext cx="8398276" cy="310658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64B622A-8748-4549-97F3-73301B368F32}"/>
              </a:ext>
            </a:extLst>
          </p:cNvPr>
          <p:cNvSpPr txBox="1"/>
          <p:nvPr/>
        </p:nvSpPr>
        <p:spPr>
          <a:xfrm>
            <a:off x="319596" y="4714043"/>
            <a:ext cx="1846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Footer</a:t>
            </a:r>
            <a:r>
              <a:rPr lang="fr-FR" dirty="0"/>
              <a:t> :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DBC3F7F-2023-4641-9261-986BE50D7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38" y="5173487"/>
            <a:ext cx="8868792" cy="120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701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7E2668-8C77-499D-9DFA-2E9E6339D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1469"/>
          </a:xfrm>
        </p:spPr>
        <p:txBody>
          <a:bodyPr>
            <a:normAutofit/>
          </a:bodyPr>
          <a:lstStyle/>
          <a:p>
            <a:r>
              <a:rPr lang="fr-FR" sz="1600" dirty="0"/>
              <a:t>Présentation visuelle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C060A6B-A9A7-4431-BECE-0EAF34897376}"/>
              </a:ext>
            </a:extLst>
          </p:cNvPr>
          <p:cNvSpPr txBox="1"/>
          <p:nvPr/>
        </p:nvSpPr>
        <p:spPr>
          <a:xfrm>
            <a:off x="346229" y="1202924"/>
            <a:ext cx="1948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Tablette :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1B76F28-C241-424C-BC99-D254A96681D8}"/>
              </a:ext>
            </a:extLst>
          </p:cNvPr>
          <p:cNvSpPr txBox="1"/>
          <p:nvPr/>
        </p:nvSpPr>
        <p:spPr>
          <a:xfrm>
            <a:off x="457200" y="1722268"/>
            <a:ext cx="5188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Bloc populaires sous le bloc des hébergements :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2FD6486-6604-49F1-A966-60CD824BA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705" y="2177703"/>
            <a:ext cx="5824218" cy="250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246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A4E1C9-0BB1-457F-B6E9-1753749CC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2592"/>
          </a:xfrm>
        </p:spPr>
        <p:txBody>
          <a:bodyPr>
            <a:normAutofit/>
          </a:bodyPr>
          <a:lstStyle/>
          <a:p>
            <a:r>
              <a:rPr lang="fr-FR" sz="1600" dirty="0"/>
              <a:t>Présentation visuelle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BD70A64-C7C7-4342-BBC6-7B92A975A209}"/>
              </a:ext>
            </a:extLst>
          </p:cNvPr>
          <p:cNvSpPr txBox="1"/>
          <p:nvPr/>
        </p:nvSpPr>
        <p:spPr>
          <a:xfrm>
            <a:off x="483833" y="1189608"/>
            <a:ext cx="1877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Mobile :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32DB9CC-7522-4AEF-B5AB-C66910B06D44}"/>
              </a:ext>
            </a:extLst>
          </p:cNvPr>
          <p:cNvSpPr txBox="1"/>
          <p:nvPr/>
        </p:nvSpPr>
        <p:spPr>
          <a:xfrm>
            <a:off x="537099" y="1752200"/>
            <a:ext cx="40837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menu prend la largeur de la page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bloc populaires remonté en 1</a:t>
            </a:r>
            <a:r>
              <a:rPr lang="fr-FR" baseline="30000" dirty="0"/>
              <a:t>e</a:t>
            </a:r>
            <a:r>
              <a:rPr lang="fr-FR" dirty="0"/>
              <a:t> position: 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A783DB2-8F27-486A-9C38-195E09F39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0827" y="1451268"/>
            <a:ext cx="3551228" cy="118882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07ED62E-579A-4FD5-8E7A-4554B9050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245" y="3044861"/>
            <a:ext cx="2110115" cy="364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492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FA5B19-6476-4F45-AD0B-266F14E85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7231"/>
          </a:xfrm>
        </p:spPr>
        <p:txBody>
          <a:bodyPr>
            <a:normAutofit/>
          </a:bodyPr>
          <a:lstStyle/>
          <a:p>
            <a:r>
              <a:rPr lang="fr-FR" sz="1600" dirty="0"/>
              <a:t>Présentation visuelle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2053018-A9A1-46DD-89C6-960DC170A054}"/>
              </a:ext>
            </a:extLst>
          </p:cNvPr>
          <p:cNvSpPr txBox="1"/>
          <p:nvPr/>
        </p:nvSpPr>
        <p:spPr>
          <a:xfrm>
            <a:off x="430566" y="887767"/>
            <a:ext cx="444771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Hébergements centrés et sur toute la largeur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Activités centrés et toutes formatées dans la même taille :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7C7E045-52D9-41EB-903E-8EEC988FB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62" y="1518774"/>
            <a:ext cx="2569334" cy="213882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6206A42-3669-470A-B0E2-88299D71BD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071" y="4581086"/>
            <a:ext cx="2705916" cy="197427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EACEDF1-0D62-4C2F-8413-66CDC1212509}"/>
              </a:ext>
            </a:extLst>
          </p:cNvPr>
          <p:cNvSpPr txBox="1"/>
          <p:nvPr/>
        </p:nvSpPr>
        <p:spPr>
          <a:xfrm>
            <a:off x="5838547" y="1020932"/>
            <a:ext cx="3709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Footer</a:t>
            </a:r>
            <a:r>
              <a:rPr lang="fr-FR" dirty="0"/>
              <a:t> centrés et à la verticale :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3753D709-7320-40CE-BEC1-E213C8E03D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021" y="1576694"/>
            <a:ext cx="2712955" cy="376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166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1942B1-568F-4913-AB7C-AAE53A96D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3600" dirty="0"/>
              <a:t>Présentation du code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64107E9-D887-476C-BB8B-37F46629DC8F}"/>
              </a:ext>
            </a:extLst>
          </p:cNvPr>
          <p:cNvSpPr txBox="1"/>
          <p:nvPr/>
        </p:nvSpPr>
        <p:spPr>
          <a:xfrm>
            <a:off x="292963" y="1593542"/>
            <a:ext cx="231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HTML :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5EB18B7-EB5F-469C-94AE-313CAF72451B}"/>
              </a:ext>
            </a:extLst>
          </p:cNvPr>
          <p:cNvSpPr txBox="1"/>
          <p:nvPr/>
        </p:nvSpPr>
        <p:spPr>
          <a:xfrm>
            <a:off x="399495" y="2214979"/>
            <a:ext cx="297845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Header 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Article Hébergements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Article Populaires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Article Activités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Footer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71A3AB0-742C-4E60-BE9C-CE14111EA3E2}"/>
              </a:ext>
            </a:extLst>
          </p:cNvPr>
          <p:cNvSpPr txBox="1"/>
          <p:nvPr/>
        </p:nvSpPr>
        <p:spPr>
          <a:xfrm>
            <a:off x="5930284" y="1616391"/>
            <a:ext cx="1970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CSS :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BEE52C8-5B15-4313-BD44-897C85439386}"/>
              </a:ext>
            </a:extLst>
          </p:cNvPr>
          <p:cNvSpPr txBox="1"/>
          <p:nvPr/>
        </p:nvSpPr>
        <p:spPr>
          <a:xfrm>
            <a:off x="6096000" y="2214979"/>
            <a:ext cx="49404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Version Desktop ( 992px + 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Version Tablette ( 768px – 992px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Version mobile ( 768px - )</a:t>
            </a:r>
          </a:p>
        </p:txBody>
      </p:sp>
    </p:spTree>
    <p:extLst>
      <p:ext uri="{BB962C8B-B14F-4D97-AF65-F5344CB8AC3E}">
        <p14:creationId xmlns:p14="http://schemas.microsoft.com/office/powerpoint/2010/main" val="227121192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239</Words>
  <Application>Microsoft Office PowerPoint</Application>
  <PresentationFormat>Grand écran</PresentationFormat>
  <Paragraphs>73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Thème Office</vt:lpstr>
      <vt:lpstr>Cahier des charges </vt:lpstr>
      <vt:lpstr>Présentation visuelle</vt:lpstr>
      <vt:lpstr>Présentation visuelle </vt:lpstr>
      <vt:lpstr>Présentation visuelle</vt:lpstr>
      <vt:lpstr>Présentation visuelle</vt:lpstr>
      <vt:lpstr>Présentation visuelle</vt:lpstr>
      <vt:lpstr>Présentation visuelle</vt:lpstr>
      <vt:lpstr>Présentation du code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Cahier des charges </dc:title>
  <dc:creator>Benoit Mangin</dc:creator>
  <cp:lastModifiedBy>Benoit Mangin</cp:lastModifiedBy>
  <cp:revision>1</cp:revision>
  <dcterms:created xsi:type="dcterms:W3CDTF">2022-02-21T09:55:04Z</dcterms:created>
  <dcterms:modified xsi:type="dcterms:W3CDTF">2022-02-21T11:12:07Z</dcterms:modified>
</cp:coreProperties>
</file>

<file path=docProps/thumbnail.jpeg>
</file>